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3" r:id="rId1"/>
  </p:sldMasterIdLst>
  <p:sldIdLst>
    <p:sldId id="256" r:id="rId2"/>
    <p:sldId id="271" r:id="rId3"/>
    <p:sldId id="258" r:id="rId4"/>
    <p:sldId id="260" r:id="rId5"/>
    <p:sldId id="261" r:id="rId6"/>
    <p:sldId id="262" r:id="rId7"/>
    <p:sldId id="272" r:id="rId8"/>
    <p:sldId id="263" r:id="rId9"/>
    <p:sldId id="269" r:id="rId10"/>
    <p:sldId id="264" r:id="rId11"/>
    <p:sldId id="270" r:id="rId12"/>
    <p:sldId id="268" r:id="rId13"/>
    <p:sldId id="265" r:id="rId14"/>
    <p:sldId id="266" r:id="rId15"/>
    <p:sldId id="267" r:id="rId16"/>
    <p:sldId id="257" r:id="rId17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E58"/>
    <a:srgbClr val="6D809C"/>
    <a:srgbClr val="2B1ED9"/>
    <a:srgbClr val="097EFF"/>
    <a:srgbClr val="1431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2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113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C2F9-C76C-46A3-A50B-306605AB8B18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88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C2F9-C76C-46A3-A50B-306605AB8B18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552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C2F9-C76C-46A3-A50B-306605AB8B18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017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8D4177-4657-1A4E-A921-DE8A62DA01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CD6553-ECE3-40CA-B942-299F8AE1563A}"/>
              </a:ext>
            </a:extLst>
          </p:cNvPr>
          <p:cNvSpPr/>
          <p:nvPr userDrawn="1"/>
        </p:nvSpPr>
        <p:spPr>
          <a:xfrm>
            <a:off x="0" y="5487686"/>
            <a:ext cx="12188952" cy="13728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374874-739E-4FF2-A7F3-3773401359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t="7018"/>
          <a:stretch/>
        </p:blipFill>
        <p:spPr>
          <a:xfrm>
            <a:off x="4754880" y="5487686"/>
            <a:ext cx="2687841" cy="12753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FE68F1-7434-4606-8714-62B4CE9435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8322" t="4" b="-4"/>
          <a:stretch/>
        </p:blipFill>
        <p:spPr>
          <a:xfrm flipV="1">
            <a:off x="-3049" y="6151268"/>
            <a:ext cx="4645378" cy="457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236E0C-4FEA-47A6-A298-3452F395A0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4" r="18322" b="-4"/>
          <a:stretch/>
        </p:blipFill>
        <p:spPr>
          <a:xfrm flipV="1">
            <a:off x="7543573" y="6156605"/>
            <a:ext cx="4645378" cy="45719"/>
          </a:xfrm>
          <a:prstGeom prst="rect">
            <a:avLst/>
          </a:prstGeom>
        </p:spPr>
      </p:pic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5B8387B4-4677-0648-895D-3D74086786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43869" y="2645886"/>
            <a:ext cx="7901213" cy="631340"/>
          </a:xfrm>
        </p:spPr>
        <p:txBody>
          <a:bodyPr>
            <a:noAutofit/>
          </a:bodyPr>
          <a:lstStyle>
            <a:lvl1pPr marL="0" indent="0" algn="ctr">
              <a:buNone/>
              <a:defRPr sz="5400" b="0" baseline="0">
                <a:solidFill>
                  <a:srgbClr val="0E2E58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b="1" dirty="0"/>
              <a:t>Presentation Title</a:t>
            </a:r>
            <a:endParaRPr lang="en-US" dirty="0"/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CF0CE68A-E1C4-1145-A5AA-5D580F62FD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70375" y="3429000"/>
            <a:ext cx="3679825" cy="657225"/>
          </a:xfrm>
        </p:spPr>
        <p:txBody>
          <a:bodyPr>
            <a:normAutofit/>
          </a:bodyPr>
          <a:lstStyle>
            <a:lvl1pPr marL="0" indent="0" algn="ctr">
              <a:buNone/>
              <a:defRPr sz="2400" i="1">
                <a:solidFill>
                  <a:srgbClr val="0E2E58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IS A SUBHEAD</a:t>
            </a:r>
          </a:p>
        </p:txBody>
      </p:sp>
    </p:spTree>
    <p:extLst>
      <p:ext uri="{BB962C8B-B14F-4D97-AF65-F5344CB8AC3E}">
        <p14:creationId xmlns:p14="http://schemas.microsoft.com/office/powerpoint/2010/main" val="41424573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A804A0-1676-3C49-A32B-21DA7EDE2A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6B68A9A-A833-4ACB-8D44-8D5319773A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43869" y="2645886"/>
            <a:ext cx="7901213" cy="631340"/>
          </a:xfrm>
        </p:spPr>
        <p:txBody>
          <a:bodyPr>
            <a:noAutofit/>
          </a:bodyPr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b="1" dirty="0"/>
              <a:t>Presentation Title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CFF2D0E-777B-4CB9-8108-B84D955D3B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70375" y="3429000"/>
            <a:ext cx="3679825" cy="657225"/>
          </a:xfrm>
        </p:spPr>
        <p:txBody>
          <a:bodyPr>
            <a:normAutofit/>
          </a:bodyPr>
          <a:lstStyle>
            <a:lvl1pPr marL="0" indent="0" algn="ctr">
              <a:buNone/>
              <a:defRPr sz="2400" i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IS A SUBHEAD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BFD18A-AB7C-7747-B042-1E242B375525}"/>
              </a:ext>
            </a:extLst>
          </p:cNvPr>
          <p:cNvSpPr/>
          <p:nvPr userDrawn="1"/>
        </p:nvSpPr>
        <p:spPr>
          <a:xfrm>
            <a:off x="0" y="5487686"/>
            <a:ext cx="12188952" cy="13728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0378F33-5C8E-1B45-9834-51B30ABEF6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t="7018"/>
          <a:stretch/>
        </p:blipFill>
        <p:spPr>
          <a:xfrm>
            <a:off x="4754880" y="5487686"/>
            <a:ext cx="2687841" cy="12753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68ADCF7-5AF4-5049-A4F2-C6D139C5AD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8322" t="4" b="-4"/>
          <a:stretch/>
        </p:blipFill>
        <p:spPr>
          <a:xfrm flipV="1">
            <a:off x="-3049" y="6151268"/>
            <a:ext cx="4645378" cy="4571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39B684-7C63-8E49-8395-17F2996662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4" r="18322" b="-4"/>
          <a:stretch/>
        </p:blipFill>
        <p:spPr>
          <a:xfrm flipV="1">
            <a:off x="7543573" y="6156605"/>
            <a:ext cx="4645378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488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E88F3A-8881-404D-8783-B2D37DD615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110488D-957F-3C40-A68F-29D340A6D0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43869" y="2645886"/>
            <a:ext cx="7901213" cy="631340"/>
          </a:xfrm>
        </p:spPr>
        <p:txBody>
          <a:bodyPr>
            <a:noAutofit/>
          </a:bodyPr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b="1" dirty="0"/>
              <a:t>Presentation Title</a:t>
            </a:r>
            <a:endParaRPr lang="en-US" dirty="0"/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D8D57A0F-CAC3-FF47-B294-FF707EA526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70375" y="3429000"/>
            <a:ext cx="3679825" cy="657225"/>
          </a:xfrm>
        </p:spPr>
        <p:txBody>
          <a:bodyPr>
            <a:normAutofit/>
          </a:bodyPr>
          <a:lstStyle>
            <a:lvl1pPr marL="0" indent="0" algn="ctr">
              <a:buNone/>
              <a:defRPr sz="2400" i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IS A SUBHEAD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00A70C-CBD7-1343-BB9B-44C68B67DC10}"/>
              </a:ext>
            </a:extLst>
          </p:cNvPr>
          <p:cNvSpPr/>
          <p:nvPr userDrawn="1"/>
        </p:nvSpPr>
        <p:spPr>
          <a:xfrm>
            <a:off x="0" y="5487686"/>
            <a:ext cx="12188952" cy="13728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2BA6E0-D7B7-D746-BA8F-1E67048556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t="7018"/>
          <a:stretch/>
        </p:blipFill>
        <p:spPr>
          <a:xfrm>
            <a:off x="4754880" y="5487686"/>
            <a:ext cx="2687841" cy="12753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7588E0-9743-054F-846C-0338D0DEA7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8322" t="4" b="-4"/>
          <a:stretch/>
        </p:blipFill>
        <p:spPr>
          <a:xfrm flipV="1">
            <a:off x="-3049" y="6151268"/>
            <a:ext cx="4645378" cy="457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6B1041-6D2E-EA4F-BD6D-34F8477A99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4" r="18322" b="-4"/>
          <a:stretch/>
        </p:blipFill>
        <p:spPr>
          <a:xfrm flipV="1">
            <a:off x="7543573" y="6156605"/>
            <a:ext cx="4645378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86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1E593FC-EA0C-B941-9D02-8466B11A04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1" cy="6858000"/>
          </a:xfrm>
          <a:prstGeom prst="rect">
            <a:avLst/>
          </a:prstGeom>
        </p:spPr>
      </p:pic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9C52A903-1CF1-054F-9EA8-6D86F4549A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43869" y="2645886"/>
            <a:ext cx="7901213" cy="631340"/>
          </a:xfrm>
        </p:spPr>
        <p:txBody>
          <a:bodyPr>
            <a:noAutofit/>
          </a:bodyPr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b="1" dirty="0"/>
              <a:t>Presentation Title</a:t>
            </a:r>
            <a:endParaRPr lang="en-US" dirty="0"/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DB7A47C6-47CB-4646-AD8D-980AA62DD6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70375" y="3429000"/>
            <a:ext cx="3679825" cy="657225"/>
          </a:xfrm>
        </p:spPr>
        <p:txBody>
          <a:bodyPr>
            <a:normAutofit/>
          </a:bodyPr>
          <a:lstStyle>
            <a:lvl1pPr marL="0" indent="0" algn="ctr">
              <a:buNone/>
              <a:defRPr sz="2400" i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IS A SUBHEAD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816B1F-7E47-FA48-A154-6BEA3394FF27}"/>
              </a:ext>
            </a:extLst>
          </p:cNvPr>
          <p:cNvSpPr/>
          <p:nvPr userDrawn="1"/>
        </p:nvSpPr>
        <p:spPr>
          <a:xfrm>
            <a:off x="0" y="5487686"/>
            <a:ext cx="12188952" cy="13728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50FC3C-BF9A-6248-8C0F-CE9899303D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t="7018"/>
          <a:stretch/>
        </p:blipFill>
        <p:spPr>
          <a:xfrm>
            <a:off x="4754880" y="5487686"/>
            <a:ext cx="2687841" cy="12753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E8909F-C26F-8A4B-8139-AB1B3B6A26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8322" t="4" b="-4"/>
          <a:stretch/>
        </p:blipFill>
        <p:spPr>
          <a:xfrm flipV="1">
            <a:off x="-3049" y="6151268"/>
            <a:ext cx="4645378" cy="457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89E7F4-00BA-9341-87A1-CA4C83095E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4" r="18322" b="-4"/>
          <a:stretch/>
        </p:blipFill>
        <p:spPr>
          <a:xfrm flipV="1">
            <a:off x="7543573" y="6156605"/>
            <a:ext cx="4645378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450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81BF5BC-39BD-41B4-95A9-2DFBCC6285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999921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18000C-2412-4415-B270-AF828BE834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7593238" y="6350793"/>
            <a:ext cx="5687469" cy="45719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FFF6138-AA80-408C-BCB6-50A66DB3A5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5250" y="693738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3600" b="1">
                <a:solidFill>
                  <a:srgbClr val="143157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6D9D0E8-27B5-4484-A3CB-83AE97E273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75250" y="1997075"/>
            <a:ext cx="5261723" cy="501650"/>
          </a:xfrm>
        </p:spPr>
        <p:txBody>
          <a:bodyPr>
            <a:normAutofit/>
          </a:bodyPr>
          <a:lstStyle>
            <a:lvl1pPr marL="0" indent="0">
              <a:buNone/>
              <a:defRPr sz="1800" i="1">
                <a:solidFill>
                  <a:srgbClr val="143157"/>
                </a:solidFill>
              </a:defRPr>
            </a:lvl1pPr>
          </a:lstStyle>
          <a:p>
            <a:pPr lvl="0"/>
            <a:r>
              <a:rPr lang="en-US" dirty="0"/>
              <a:t>THIS IS A SUBHEAD</a:t>
            </a:r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B8FB795E-A8B3-417B-81D1-D864B27AABF1}"/>
              </a:ext>
            </a:extLst>
          </p:cNvPr>
          <p:cNvSpPr/>
          <p:nvPr userDrawn="1"/>
        </p:nvSpPr>
        <p:spPr>
          <a:xfrm rot="10800000">
            <a:off x="3869307" y="-1"/>
            <a:ext cx="1130613" cy="1126108"/>
          </a:xfrm>
          <a:prstGeom prst="rtTriangle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25A28D-557A-D14C-9A30-9101180026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493" y="5623263"/>
            <a:ext cx="2430172" cy="123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84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D1898D-4C12-4A66-B219-AE0A8BC5C1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57C2CD4-3AD5-4EC9-8A17-4D3550335D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60308" y="2513013"/>
            <a:ext cx="5495407" cy="915987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b="1" dirty="0"/>
              <a:t>Divider Title</a:t>
            </a:r>
            <a:endParaRPr lang="en-US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D7831FD9-1DCF-43D0-9835-41556B9E93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0308" y="3429000"/>
            <a:ext cx="5495407" cy="501650"/>
          </a:xfrm>
        </p:spPr>
        <p:txBody>
          <a:bodyPr>
            <a:normAutofit/>
          </a:bodyPr>
          <a:lstStyle>
            <a:lvl1pPr marL="0" indent="0" algn="ctr">
              <a:buNone/>
              <a:defRPr sz="1800" i="1">
                <a:solidFill>
                  <a:srgbClr val="143157"/>
                </a:solidFill>
              </a:defRPr>
            </a:lvl1pPr>
          </a:lstStyle>
          <a:p>
            <a:pPr lvl="0"/>
            <a:r>
              <a:rPr lang="en-US" dirty="0"/>
              <a:t>THIS IS A SUBHEAD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D83F30-E740-A54E-AB8C-DAC05E73DE92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8226" y="6336792"/>
            <a:ext cx="46634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8249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440FF6-52C4-4F4C-8CF4-ADE48A0542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0"/>
            <a:ext cx="12192000" cy="6858000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512BD534-D0E2-4C08-84FD-D4D3AC6738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95137" y="464013"/>
            <a:ext cx="4821202" cy="599034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Table of Contents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609FBE-DC60-40E8-99FA-D691CFB604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2738" y="1121827"/>
            <a:ext cx="1919208" cy="51059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66C245-639E-4C1F-9076-DE5568F480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2014" y="1292225"/>
            <a:ext cx="4954326" cy="45942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r>
              <a:rPr lang="en-US" dirty="0"/>
              <a:t> ex sed.</a:t>
            </a:r>
          </a:p>
          <a:p>
            <a:pPr lvl="1"/>
            <a:r>
              <a:rPr lang="en-US" dirty="0"/>
              <a:t>Ex </a:t>
            </a:r>
            <a:r>
              <a:rPr lang="en-US" dirty="0" err="1"/>
              <a:t>legere</a:t>
            </a:r>
            <a:r>
              <a:rPr lang="en-US" dirty="0"/>
              <a:t> </a:t>
            </a:r>
            <a:r>
              <a:rPr lang="en-US" dirty="0" err="1"/>
              <a:t>alternum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princepes</a:t>
            </a:r>
            <a:r>
              <a:rPr lang="en-US" dirty="0"/>
              <a:t> cu sea.</a:t>
            </a:r>
          </a:p>
          <a:p>
            <a:pPr lvl="2"/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elaboratet</a:t>
            </a:r>
            <a:r>
              <a:rPr lang="en-US" dirty="0"/>
              <a:t> et pro, lorem option has id.</a:t>
            </a:r>
          </a:p>
          <a:p>
            <a:pPr lvl="3"/>
            <a:r>
              <a:rPr lang="en-US" dirty="0"/>
              <a:t>Sit in </a:t>
            </a:r>
            <a:r>
              <a:rPr lang="en-US" dirty="0" err="1"/>
              <a:t>movet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</a:t>
            </a:r>
            <a:r>
              <a:rPr lang="en-US" dirty="0" err="1"/>
              <a:t>mentitum</a:t>
            </a:r>
            <a:r>
              <a:rPr lang="en-US" dirty="0"/>
              <a:t>, cum in </a:t>
            </a:r>
            <a:r>
              <a:rPr lang="en-US" dirty="0" err="1"/>
              <a:t>unum</a:t>
            </a:r>
            <a:r>
              <a:rPr lang="en-US" dirty="0"/>
              <a:t> </a:t>
            </a:r>
            <a:r>
              <a:rPr lang="en-US" dirty="0" err="1"/>
              <a:t>indoctum</a:t>
            </a:r>
            <a:r>
              <a:rPr lang="en-US" dirty="0"/>
              <a:t> </a:t>
            </a:r>
            <a:r>
              <a:rPr lang="en-US" dirty="0" err="1"/>
              <a:t>urbanitas</a:t>
            </a:r>
            <a:r>
              <a:rPr lang="en-US" dirty="0"/>
              <a:t>, at sed </a:t>
            </a:r>
            <a:r>
              <a:rPr lang="en-US" dirty="0" err="1"/>
              <a:t>assum</a:t>
            </a:r>
            <a:r>
              <a:rPr lang="en-US" dirty="0"/>
              <a:t> </a:t>
            </a:r>
            <a:r>
              <a:rPr lang="en-US" dirty="0" err="1"/>
              <a:t>paulo</a:t>
            </a:r>
            <a:r>
              <a:rPr lang="en-US" dirty="0"/>
              <a:t> commune.</a:t>
            </a:r>
          </a:p>
          <a:p>
            <a:pPr lvl="4"/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cu sed,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assueverit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per.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EC991C-B24D-468E-A61E-17174036E8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65129" y="0"/>
            <a:ext cx="6087097" cy="6858000"/>
          </a:xfrm>
          <a:solidFill>
            <a:schemeClr val="bg1"/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/>
          <a:lstStyle>
            <a:lvl1pPr marL="0" indent="0" algn="r">
              <a:buNone/>
              <a:defRPr/>
            </a:lvl1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7D278B-5DFD-F74F-87F1-EE3A86762A90}"/>
              </a:ext>
            </a:extLst>
          </p:cNvPr>
          <p:cNvPicPr>
            <a:picLocks/>
          </p:cNvPicPr>
          <p:nvPr userDrawn="1"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248226" y="6336792"/>
            <a:ext cx="46634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3540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C2F9-C76C-46A3-A50B-306605AB8B18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58B6D6-77B5-4B4A-B233-B5BF6134069B}"/>
              </a:ext>
            </a:extLst>
          </p:cNvPr>
          <p:cNvPicPr>
            <a:picLocks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48226" y="6336792"/>
            <a:ext cx="46634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10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C2F9-C76C-46A3-A50B-306605AB8B18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98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C2F9-C76C-46A3-A50B-306605AB8B18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58B6D6-77B5-4B4A-B233-B5BF6134069B}"/>
              </a:ext>
            </a:extLst>
          </p:cNvPr>
          <p:cNvPicPr>
            <a:picLocks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48226" y="6336792"/>
            <a:ext cx="46634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5075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C2F9-C76C-46A3-A50B-306605AB8B18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C3ACAB-13DB-B049-9E6E-DE62984E6546}"/>
              </a:ext>
            </a:extLst>
          </p:cNvPr>
          <p:cNvPicPr>
            <a:picLocks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48226" y="6336792"/>
            <a:ext cx="46634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7848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C2F9-C76C-46A3-A50B-306605AB8B18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C3ACAB-13DB-B049-9E6E-DE62984E6546}"/>
              </a:ext>
            </a:extLst>
          </p:cNvPr>
          <p:cNvPicPr>
            <a:picLocks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48226" y="6336792"/>
            <a:ext cx="46634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8032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AD78793-F68F-4B38-90EB-C5A02593F8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17617"/>
            <a:ext cx="4951603" cy="51185"/>
          </a:xfrm>
          <a:prstGeom prst="rect">
            <a:avLst/>
          </a:prstGeom>
        </p:spPr>
      </p:pic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19062B98-6AB6-48E6-98CC-21BBBF93507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6316" y="458068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Page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E336ADC-6677-4543-9B74-CDDC926809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316" y="1347444"/>
            <a:ext cx="8461095" cy="4594225"/>
          </a:xfrm>
        </p:spPr>
        <p:txBody>
          <a:bodyPr/>
          <a:lstStyle>
            <a:lvl1pPr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r>
              <a:rPr lang="en-US" dirty="0"/>
              <a:t> ex sed.</a:t>
            </a:r>
          </a:p>
          <a:p>
            <a:pPr lvl="1"/>
            <a:r>
              <a:rPr lang="en-US" dirty="0"/>
              <a:t>Ex </a:t>
            </a:r>
            <a:r>
              <a:rPr lang="en-US" dirty="0" err="1"/>
              <a:t>legere</a:t>
            </a:r>
            <a:r>
              <a:rPr lang="en-US" dirty="0"/>
              <a:t> </a:t>
            </a:r>
            <a:r>
              <a:rPr lang="en-US" dirty="0" err="1"/>
              <a:t>alternum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princepes</a:t>
            </a:r>
            <a:r>
              <a:rPr lang="en-US" dirty="0"/>
              <a:t> cu sea.</a:t>
            </a:r>
          </a:p>
          <a:p>
            <a:pPr lvl="2"/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elaboratet</a:t>
            </a:r>
            <a:r>
              <a:rPr lang="en-US" dirty="0"/>
              <a:t> et pro, lorem option has id.</a:t>
            </a:r>
          </a:p>
          <a:p>
            <a:pPr lvl="3"/>
            <a:r>
              <a:rPr lang="en-US" dirty="0"/>
              <a:t>Sit in </a:t>
            </a:r>
            <a:r>
              <a:rPr lang="en-US" dirty="0" err="1"/>
              <a:t>movet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</a:t>
            </a:r>
            <a:r>
              <a:rPr lang="en-US" dirty="0" err="1"/>
              <a:t>mentitum</a:t>
            </a:r>
            <a:r>
              <a:rPr lang="en-US" dirty="0"/>
              <a:t>, cum in </a:t>
            </a:r>
            <a:r>
              <a:rPr lang="en-US" dirty="0" err="1"/>
              <a:t>unum</a:t>
            </a:r>
            <a:r>
              <a:rPr lang="en-US" dirty="0"/>
              <a:t> </a:t>
            </a:r>
            <a:r>
              <a:rPr lang="en-US" dirty="0" err="1"/>
              <a:t>indoctum</a:t>
            </a:r>
            <a:r>
              <a:rPr lang="en-US" dirty="0"/>
              <a:t> </a:t>
            </a:r>
            <a:r>
              <a:rPr lang="en-US" dirty="0" err="1"/>
              <a:t>urbanitas</a:t>
            </a:r>
            <a:r>
              <a:rPr lang="en-US" dirty="0"/>
              <a:t>, at sed </a:t>
            </a:r>
            <a:r>
              <a:rPr lang="en-US" dirty="0" err="1"/>
              <a:t>assum</a:t>
            </a:r>
            <a:r>
              <a:rPr lang="en-US" dirty="0"/>
              <a:t> </a:t>
            </a:r>
            <a:r>
              <a:rPr lang="en-US" dirty="0" err="1"/>
              <a:t>paulo</a:t>
            </a:r>
            <a:r>
              <a:rPr lang="en-US" dirty="0"/>
              <a:t> commune.</a:t>
            </a:r>
          </a:p>
          <a:p>
            <a:pPr lvl="4"/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cu sed,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assueverit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per.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7438A9-A84E-7B4E-B3CB-C46A7AF17F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562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ACCA2E5-982A-40DD-BF96-42DB250DD647}"/>
              </a:ext>
            </a:extLst>
          </p:cNvPr>
          <p:cNvSpPr/>
          <p:nvPr userDrawn="1"/>
        </p:nvSpPr>
        <p:spPr>
          <a:xfrm>
            <a:off x="8751094" y="3429000"/>
            <a:ext cx="3428999" cy="3428999"/>
          </a:xfrm>
          <a:prstGeom prst="rect">
            <a:avLst/>
          </a:prstGeom>
          <a:solidFill>
            <a:srgbClr val="143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  <a:ea typeface="Vitesse Light" charset="0"/>
              <a:cs typeface="Vitesse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19A93C-7889-4DB1-B44C-3AF7B9FEC5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98057" y="4546618"/>
            <a:ext cx="4951603" cy="51185"/>
          </a:xfrm>
          <a:prstGeom prst="rect">
            <a:avLst/>
          </a:prstGeom>
        </p:spPr>
      </p:pic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4CEB750A-4971-426D-BB42-199A2D49C0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6228" y="3903566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Photo Page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C4E94FF-0745-451B-99A7-2B7C53F34A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76228" y="4788273"/>
            <a:ext cx="6993115" cy="1395711"/>
          </a:xfrm>
        </p:spPr>
        <p:txBody>
          <a:bodyPr/>
          <a:lstStyle>
            <a:lvl1pPr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r>
              <a:rPr lang="en-US" dirty="0"/>
              <a:t> ex sed.</a:t>
            </a:r>
          </a:p>
          <a:p>
            <a:pPr lvl="1"/>
            <a:r>
              <a:rPr lang="en-US" dirty="0"/>
              <a:t>Ex </a:t>
            </a:r>
            <a:r>
              <a:rPr lang="en-US" dirty="0" err="1"/>
              <a:t>legere</a:t>
            </a:r>
            <a:r>
              <a:rPr lang="en-US" dirty="0"/>
              <a:t> </a:t>
            </a:r>
            <a:r>
              <a:rPr lang="en-US" dirty="0" err="1"/>
              <a:t>alternum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princepes</a:t>
            </a:r>
            <a:r>
              <a:rPr lang="en-US" dirty="0"/>
              <a:t> cu sea.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336DA81-F26E-4703-85DD-47E2FCA2D5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6847AB5-0DA1-4133-8650-16D999902B0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32888" y="4737099"/>
            <a:ext cx="2665412" cy="94473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Callout, caption, or other body copy here</a:t>
            </a:r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id="{D613D6A5-A435-4F7B-8F85-720BF57647A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 rot="16200000">
            <a:off x="7870826" y="3080446"/>
            <a:ext cx="1262063" cy="1262062"/>
            <a:chOff x="4966" y="1915"/>
            <a:chExt cx="795" cy="795"/>
          </a:xfrm>
        </p:grpSpPr>
        <p:sp>
          <p:nvSpPr>
            <p:cNvPr id="18" name="AutoShape 3">
              <a:extLst>
                <a:ext uri="{FF2B5EF4-FFF2-40B4-BE49-F238E27FC236}">
                  <a16:creationId xmlns:a16="http://schemas.microsoft.com/office/drawing/2014/main" id="{8FBA1E78-1695-452C-B470-22D3A9BF66CE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966" y="1923"/>
              <a:ext cx="787" cy="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6968B465-C324-4646-AEE0-2931B30DC3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03" y="2551"/>
              <a:ext cx="158" cy="159"/>
            </a:xfrm>
            <a:custGeom>
              <a:avLst/>
              <a:gdLst>
                <a:gd name="T0" fmla="*/ 0 w 176"/>
                <a:gd name="T1" fmla="*/ 176 h 176"/>
                <a:gd name="T2" fmla="*/ 0 w 176"/>
                <a:gd name="T3" fmla="*/ 176 h 176"/>
                <a:gd name="T4" fmla="*/ 176 w 176"/>
                <a:gd name="T5" fmla="*/ 176 h 176"/>
                <a:gd name="T6" fmla="*/ 176 w 176"/>
                <a:gd name="T7" fmla="*/ 0 h 176"/>
                <a:gd name="T8" fmla="*/ 0 w 176"/>
                <a:gd name="T9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176">
                  <a:moveTo>
                    <a:pt x="0" y="176"/>
                  </a:moveTo>
                  <a:lnTo>
                    <a:pt x="0" y="176"/>
                  </a:lnTo>
                  <a:lnTo>
                    <a:pt x="176" y="176"/>
                  </a:lnTo>
                  <a:lnTo>
                    <a:pt x="176" y="0"/>
                  </a:lnTo>
                  <a:lnTo>
                    <a:pt x="0" y="176"/>
                  </a:lnTo>
                  <a:close/>
                </a:path>
              </a:pathLst>
            </a:custGeom>
            <a:solidFill>
              <a:srgbClr val="2B1ED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68BB86E4-5FDC-4AF5-A63E-1BC33A40D2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4" y="2233"/>
              <a:ext cx="477" cy="477"/>
            </a:xfrm>
            <a:custGeom>
              <a:avLst/>
              <a:gdLst>
                <a:gd name="T0" fmla="*/ 0 w 529"/>
                <a:gd name="T1" fmla="*/ 529 h 529"/>
                <a:gd name="T2" fmla="*/ 0 w 529"/>
                <a:gd name="T3" fmla="*/ 529 h 529"/>
                <a:gd name="T4" fmla="*/ 178 w 529"/>
                <a:gd name="T5" fmla="*/ 529 h 529"/>
                <a:gd name="T6" fmla="*/ 529 w 529"/>
                <a:gd name="T7" fmla="*/ 178 h 529"/>
                <a:gd name="T8" fmla="*/ 529 w 529"/>
                <a:gd name="T9" fmla="*/ 0 h 529"/>
                <a:gd name="T10" fmla="*/ 0 w 529"/>
                <a:gd name="T11" fmla="*/ 529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529">
                  <a:moveTo>
                    <a:pt x="0" y="529"/>
                  </a:moveTo>
                  <a:lnTo>
                    <a:pt x="0" y="529"/>
                  </a:lnTo>
                  <a:lnTo>
                    <a:pt x="178" y="529"/>
                  </a:lnTo>
                  <a:lnTo>
                    <a:pt x="529" y="178"/>
                  </a:lnTo>
                  <a:lnTo>
                    <a:pt x="529" y="0"/>
                  </a:lnTo>
                  <a:lnTo>
                    <a:pt x="0" y="529"/>
                  </a:lnTo>
                  <a:close/>
                </a:path>
              </a:pathLst>
            </a:custGeom>
            <a:solidFill>
              <a:srgbClr val="2B1ED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C38D109F-EE45-464D-BE6D-3FFF9ACDD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66" y="1915"/>
              <a:ext cx="795" cy="795"/>
            </a:xfrm>
            <a:custGeom>
              <a:avLst/>
              <a:gdLst>
                <a:gd name="T0" fmla="*/ 882 w 882"/>
                <a:gd name="T1" fmla="*/ 0 h 882"/>
                <a:gd name="T2" fmla="*/ 882 w 882"/>
                <a:gd name="T3" fmla="*/ 0 h 882"/>
                <a:gd name="T4" fmla="*/ 0 w 882"/>
                <a:gd name="T5" fmla="*/ 882 h 882"/>
                <a:gd name="T6" fmla="*/ 178 w 882"/>
                <a:gd name="T7" fmla="*/ 882 h 882"/>
                <a:gd name="T8" fmla="*/ 882 w 882"/>
                <a:gd name="T9" fmla="*/ 177 h 882"/>
                <a:gd name="T10" fmla="*/ 882 w 882"/>
                <a:gd name="T11" fmla="*/ 0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2" h="882">
                  <a:moveTo>
                    <a:pt x="882" y="0"/>
                  </a:moveTo>
                  <a:lnTo>
                    <a:pt x="882" y="0"/>
                  </a:lnTo>
                  <a:lnTo>
                    <a:pt x="0" y="882"/>
                  </a:lnTo>
                  <a:lnTo>
                    <a:pt x="178" y="882"/>
                  </a:lnTo>
                  <a:lnTo>
                    <a:pt x="882" y="17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2B1ED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2939A167-50F0-D942-B096-82082E284B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799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A85A1F7-702A-49A4-963E-9B86BEB20D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4263" y="1450975"/>
            <a:ext cx="4629150" cy="48275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11B37-9B57-4F17-974E-B889B88AF1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98057" y="1117617"/>
            <a:ext cx="4951603" cy="51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183A94-2276-47CB-8852-0627819B31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67566" y="4533577"/>
            <a:ext cx="1745172" cy="1745172"/>
          </a:xfrm>
          <a:prstGeom prst="rect">
            <a:avLst/>
          </a:prstGeom>
        </p:spPr>
      </p:pic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232C5EC-9F2E-4F0A-8910-2522B656F7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436" y="427603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Photo Page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1109F48F-E7B7-4BAF-8651-F7A3E31001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9159" y="1468526"/>
            <a:ext cx="6055151" cy="4594225"/>
          </a:xfrm>
        </p:spPr>
        <p:txBody>
          <a:bodyPr/>
          <a:lstStyle>
            <a:lvl1pPr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r>
              <a:rPr lang="en-US" dirty="0"/>
              <a:t> ex sed.</a:t>
            </a:r>
          </a:p>
          <a:p>
            <a:pPr lvl="1"/>
            <a:r>
              <a:rPr lang="en-US" dirty="0"/>
              <a:t>Ex </a:t>
            </a:r>
            <a:r>
              <a:rPr lang="en-US" dirty="0" err="1"/>
              <a:t>legere</a:t>
            </a:r>
            <a:r>
              <a:rPr lang="en-US" dirty="0"/>
              <a:t> </a:t>
            </a:r>
            <a:r>
              <a:rPr lang="en-US" dirty="0" err="1"/>
              <a:t>alternum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princepes</a:t>
            </a:r>
            <a:r>
              <a:rPr lang="en-US" dirty="0"/>
              <a:t> cu sea.</a:t>
            </a:r>
          </a:p>
          <a:p>
            <a:pPr lvl="2"/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elaboratet</a:t>
            </a:r>
            <a:r>
              <a:rPr lang="en-US" dirty="0"/>
              <a:t> et pro, lorem option has id.</a:t>
            </a:r>
          </a:p>
          <a:p>
            <a:pPr lvl="3"/>
            <a:r>
              <a:rPr lang="en-US" dirty="0"/>
              <a:t>Sit in </a:t>
            </a:r>
            <a:r>
              <a:rPr lang="en-US" dirty="0" err="1"/>
              <a:t>movet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</a:t>
            </a:r>
            <a:r>
              <a:rPr lang="en-US" dirty="0" err="1"/>
              <a:t>mentitum</a:t>
            </a:r>
            <a:r>
              <a:rPr lang="en-US" dirty="0"/>
              <a:t>, cum in </a:t>
            </a:r>
            <a:r>
              <a:rPr lang="en-US" dirty="0" err="1"/>
              <a:t>unum</a:t>
            </a:r>
            <a:r>
              <a:rPr lang="en-US" dirty="0"/>
              <a:t> </a:t>
            </a:r>
            <a:r>
              <a:rPr lang="en-US" dirty="0" err="1"/>
              <a:t>indoctum</a:t>
            </a:r>
            <a:r>
              <a:rPr lang="en-US" dirty="0"/>
              <a:t> </a:t>
            </a:r>
            <a:r>
              <a:rPr lang="en-US" dirty="0" err="1"/>
              <a:t>urbanitas</a:t>
            </a:r>
            <a:r>
              <a:rPr lang="en-US" dirty="0"/>
              <a:t>, at sed </a:t>
            </a:r>
            <a:r>
              <a:rPr lang="en-US" dirty="0" err="1"/>
              <a:t>assum</a:t>
            </a:r>
            <a:r>
              <a:rPr lang="en-US" dirty="0"/>
              <a:t> </a:t>
            </a:r>
            <a:r>
              <a:rPr lang="en-US" dirty="0" err="1"/>
              <a:t>paulo</a:t>
            </a:r>
            <a:r>
              <a:rPr lang="en-US" dirty="0"/>
              <a:t> commune.</a:t>
            </a:r>
          </a:p>
          <a:p>
            <a:pPr lvl="4"/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cu sed,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assueverit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per.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54AD53-7742-B44B-ACBE-5A51B2A73E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044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B69F112-C8F5-4070-95E4-FD7424E404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5334000" y="1"/>
            <a:ext cx="6858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FB3672-AB1D-4A8A-9A5D-ABD958AAEA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798057" y="1117617"/>
            <a:ext cx="4951603" cy="51185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07D95A90-868F-4B8A-A898-602B6054A8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436" y="427603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Photo Page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24C9DC9-7061-4552-A3A2-33F7EBC574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7436" y="1733092"/>
            <a:ext cx="4048899" cy="4007291"/>
          </a:xfrm>
        </p:spPr>
        <p:txBody>
          <a:bodyPr/>
          <a:lstStyle>
            <a:lvl1pPr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7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r>
              <a:rPr lang="en-US" dirty="0"/>
              <a:t> ex sed.</a:t>
            </a:r>
          </a:p>
          <a:p>
            <a:pPr lvl="1"/>
            <a:r>
              <a:rPr lang="en-US" dirty="0"/>
              <a:t>Ex </a:t>
            </a:r>
            <a:r>
              <a:rPr lang="en-US" dirty="0" err="1"/>
              <a:t>legere</a:t>
            </a:r>
            <a:r>
              <a:rPr lang="en-US" dirty="0"/>
              <a:t> </a:t>
            </a:r>
            <a:r>
              <a:rPr lang="en-US" dirty="0" err="1"/>
              <a:t>alternum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princepes</a:t>
            </a:r>
            <a:r>
              <a:rPr lang="en-US" dirty="0"/>
              <a:t> cu sea.</a:t>
            </a:r>
          </a:p>
          <a:p>
            <a:pPr lvl="2"/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elaboratet</a:t>
            </a:r>
            <a:r>
              <a:rPr lang="en-US" dirty="0"/>
              <a:t> et pro, lorem option has id.</a:t>
            </a:r>
          </a:p>
          <a:p>
            <a:pPr lvl="3"/>
            <a:r>
              <a:rPr lang="en-US" dirty="0"/>
              <a:t>Sit in </a:t>
            </a:r>
            <a:r>
              <a:rPr lang="en-US" dirty="0" err="1"/>
              <a:t>movet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</a:t>
            </a:r>
            <a:r>
              <a:rPr lang="en-US" dirty="0" err="1"/>
              <a:t>mentitum</a:t>
            </a:r>
            <a:r>
              <a:rPr lang="en-US" dirty="0"/>
              <a:t>, cum in </a:t>
            </a:r>
            <a:r>
              <a:rPr lang="en-US" dirty="0" err="1"/>
              <a:t>unum</a:t>
            </a:r>
            <a:r>
              <a:rPr lang="en-US" dirty="0"/>
              <a:t> </a:t>
            </a:r>
            <a:r>
              <a:rPr lang="en-US" dirty="0" err="1"/>
              <a:t>indoctum</a:t>
            </a:r>
            <a:r>
              <a:rPr lang="en-US" dirty="0"/>
              <a:t> </a:t>
            </a:r>
            <a:r>
              <a:rPr lang="en-US" dirty="0" err="1"/>
              <a:t>urbanitas</a:t>
            </a:r>
            <a:r>
              <a:rPr lang="en-US" dirty="0"/>
              <a:t>, at sed </a:t>
            </a:r>
            <a:r>
              <a:rPr lang="en-US" dirty="0" err="1"/>
              <a:t>assum</a:t>
            </a:r>
            <a:r>
              <a:rPr lang="en-US" dirty="0"/>
              <a:t> </a:t>
            </a:r>
            <a:r>
              <a:rPr lang="en-US" dirty="0" err="1"/>
              <a:t>paulo</a:t>
            </a:r>
            <a:r>
              <a:rPr lang="en-US" dirty="0"/>
              <a:t> commune.</a:t>
            </a:r>
          </a:p>
          <a:p>
            <a:pPr lvl="4"/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cu sed,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assueverit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per.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64617D0-A8FA-4DB5-9B59-6242874B8B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43444" y="1733092"/>
            <a:ext cx="6037262" cy="414700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5DB9B5-427A-774B-9458-B1CCD5D3D28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983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D1E2370-636D-441C-94FA-C4B8A100BE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98057" y="1117617"/>
            <a:ext cx="4951603" cy="51185"/>
          </a:xfrm>
          <a:prstGeom prst="rect">
            <a:avLst/>
          </a:prstGeom>
        </p:spPr>
      </p:pic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F1E8987-B567-4B6B-9FCD-6444D32841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436" y="427603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Photo Page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A6F9F54E-573D-4F95-A349-F6FBD3F2238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9159" y="1468526"/>
            <a:ext cx="6055151" cy="4594225"/>
          </a:xfrm>
        </p:spPr>
        <p:txBody>
          <a:bodyPr/>
          <a:lstStyle>
            <a:lvl1pPr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r>
              <a:rPr lang="en-US" dirty="0"/>
              <a:t> ex sed.</a:t>
            </a:r>
          </a:p>
          <a:p>
            <a:pPr lvl="1"/>
            <a:r>
              <a:rPr lang="en-US" dirty="0"/>
              <a:t>Ex </a:t>
            </a:r>
            <a:r>
              <a:rPr lang="en-US" dirty="0" err="1"/>
              <a:t>legere</a:t>
            </a:r>
            <a:r>
              <a:rPr lang="en-US" dirty="0"/>
              <a:t> </a:t>
            </a:r>
            <a:r>
              <a:rPr lang="en-US" dirty="0" err="1"/>
              <a:t>alternum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princepes</a:t>
            </a:r>
            <a:r>
              <a:rPr lang="en-US" dirty="0"/>
              <a:t> cu sea.</a:t>
            </a:r>
          </a:p>
          <a:p>
            <a:pPr lvl="2"/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elaboratet</a:t>
            </a:r>
            <a:r>
              <a:rPr lang="en-US" dirty="0"/>
              <a:t> et pro, lorem option has id.</a:t>
            </a:r>
          </a:p>
          <a:p>
            <a:pPr lvl="3"/>
            <a:r>
              <a:rPr lang="en-US" dirty="0"/>
              <a:t>Sit in </a:t>
            </a:r>
            <a:r>
              <a:rPr lang="en-US" dirty="0" err="1"/>
              <a:t>movet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</a:t>
            </a:r>
            <a:r>
              <a:rPr lang="en-US" dirty="0" err="1"/>
              <a:t>mentitum</a:t>
            </a:r>
            <a:r>
              <a:rPr lang="en-US" dirty="0"/>
              <a:t>, cum in </a:t>
            </a:r>
            <a:r>
              <a:rPr lang="en-US" dirty="0" err="1"/>
              <a:t>unum</a:t>
            </a:r>
            <a:r>
              <a:rPr lang="en-US" dirty="0"/>
              <a:t> </a:t>
            </a:r>
            <a:r>
              <a:rPr lang="en-US" dirty="0" err="1"/>
              <a:t>indoctum</a:t>
            </a:r>
            <a:r>
              <a:rPr lang="en-US" dirty="0"/>
              <a:t> </a:t>
            </a:r>
            <a:r>
              <a:rPr lang="en-US" dirty="0" err="1"/>
              <a:t>urbanitas</a:t>
            </a:r>
            <a:r>
              <a:rPr lang="en-US" dirty="0"/>
              <a:t>, at sed </a:t>
            </a:r>
            <a:r>
              <a:rPr lang="en-US" dirty="0" err="1"/>
              <a:t>assum</a:t>
            </a:r>
            <a:r>
              <a:rPr lang="en-US" dirty="0"/>
              <a:t> </a:t>
            </a:r>
            <a:r>
              <a:rPr lang="en-US" dirty="0" err="1"/>
              <a:t>paulo</a:t>
            </a:r>
            <a:r>
              <a:rPr lang="en-US" dirty="0"/>
              <a:t> commune.</a:t>
            </a:r>
          </a:p>
          <a:p>
            <a:pPr lvl="4"/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cu sed,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assueverit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per.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314C2F7-FE92-4B5B-BBF0-F22986EE88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8090" y="1656072"/>
            <a:ext cx="2718766" cy="2643747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F9D78B37-8A0D-4771-8480-C130748D04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366493" y="3465215"/>
            <a:ext cx="2718766" cy="2643747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33C3F7-0B1F-48DA-A16D-83ED913E41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6200000">
            <a:off x="1233730" y="3952702"/>
            <a:ext cx="1249226" cy="12492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981BEC5-5344-C844-881C-78567904B98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258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D70D14-390A-4703-899F-47F2134FAF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98057" y="1117617"/>
            <a:ext cx="4951603" cy="51185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123D5516-AA4E-4EEA-9A22-5FF11567BB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436" y="427603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Photo Page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E0C88692-E394-40F4-BFB1-BB3DF41F70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7436" y="1733092"/>
            <a:ext cx="4048899" cy="4007291"/>
          </a:xfrm>
        </p:spPr>
        <p:txBody>
          <a:bodyPr/>
          <a:lstStyle>
            <a:lvl1pPr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7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r>
              <a:rPr lang="en-US" dirty="0"/>
              <a:t> ex sed.</a:t>
            </a:r>
          </a:p>
          <a:p>
            <a:pPr lvl="1"/>
            <a:r>
              <a:rPr lang="en-US" dirty="0"/>
              <a:t>Ex </a:t>
            </a:r>
            <a:r>
              <a:rPr lang="en-US" dirty="0" err="1"/>
              <a:t>legere</a:t>
            </a:r>
            <a:r>
              <a:rPr lang="en-US" dirty="0"/>
              <a:t> </a:t>
            </a:r>
            <a:r>
              <a:rPr lang="en-US" dirty="0" err="1"/>
              <a:t>alternum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princepes</a:t>
            </a:r>
            <a:r>
              <a:rPr lang="en-US" dirty="0"/>
              <a:t> cu sea.</a:t>
            </a:r>
          </a:p>
          <a:p>
            <a:pPr lvl="2"/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elaboratet</a:t>
            </a:r>
            <a:r>
              <a:rPr lang="en-US" dirty="0"/>
              <a:t> et pro, lorem option has id.</a:t>
            </a:r>
          </a:p>
          <a:p>
            <a:pPr lvl="3"/>
            <a:r>
              <a:rPr lang="en-US" dirty="0"/>
              <a:t>Sit in </a:t>
            </a:r>
            <a:r>
              <a:rPr lang="en-US" dirty="0" err="1"/>
              <a:t>movet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</a:t>
            </a:r>
            <a:r>
              <a:rPr lang="en-US" dirty="0" err="1"/>
              <a:t>mentitum</a:t>
            </a:r>
            <a:r>
              <a:rPr lang="en-US" dirty="0"/>
              <a:t>, cum in </a:t>
            </a:r>
            <a:r>
              <a:rPr lang="en-US" dirty="0" err="1"/>
              <a:t>unum</a:t>
            </a:r>
            <a:r>
              <a:rPr lang="en-US" dirty="0"/>
              <a:t> </a:t>
            </a:r>
            <a:r>
              <a:rPr lang="en-US" dirty="0" err="1"/>
              <a:t>indoctum</a:t>
            </a:r>
            <a:r>
              <a:rPr lang="en-US" dirty="0"/>
              <a:t> </a:t>
            </a:r>
            <a:r>
              <a:rPr lang="en-US" dirty="0" err="1"/>
              <a:t>urbanitas</a:t>
            </a:r>
            <a:r>
              <a:rPr lang="en-US" dirty="0"/>
              <a:t>, at sed </a:t>
            </a:r>
            <a:r>
              <a:rPr lang="en-US" dirty="0" err="1"/>
              <a:t>assum</a:t>
            </a:r>
            <a:r>
              <a:rPr lang="en-US" dirty="0"/>
              <a:t> </a:t>
            </a:r>
            <a:r>
              <a:rPr lang="en-US" dirty="0" err="1"/>
              <a:t>paulo</a:t>
            </a:r>
            <a:r>
              <a:rPr lang="en-US" dirty="0"/>
              <a:t> commune.</a:t>
            </a:r>
          </a:p>
          <a:p>
            <a:pPr lvl="4"/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cu sed,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assueverit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per.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AF710A-030E-4009-90C5-EBA15F54CA0C}"/>
              </a:ext>
            </a:extLst>
          </p:cNvPr>
          <p:cNvSpPr/>
          <p:nvPr userDrawn="1"/>
        </p:nvSpPr>
        <p:spPr>
          <a:xfrm>
            <a:off x="6102096" y="0"/>
            <a:ext cx="6089904" cy="6853853"/>
          </a:xfrm>
          <a:prstGeom prst="rect">
            <a:avLst/>
          </a:prstGeom>
          <a:solidFill>
            <a:srgbClr val="143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9701DAF-5E85-44BB-9B73-85430B6CE3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0953" y="4567853"/>
            <a:ext cx="3044952" cy="2286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7E54AA6D-DA2D-4A2F-B561-8450A9E5BE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00079" y="2277706"/>
            <a:ext cx="3042892" cy="2286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7C1E6DC0-05D4-40F9-9D4D-36AD3000797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47048" y="-1"/>
            <a:ext cx="3044952" cy="2286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A79A9DFF-C52B-48A4-881C-E464F6E5EEB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31732" y="3015575"/>
            <a:ext cx="2665412" cy="94473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Callout, caption, or other body copy here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25302AB3-07A1-4FE0-BBA9-E68B303523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91866" y="696434"/>
            <a:ext cx="2665412" cy="94473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Callout, caption, or other body copy here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0976666C-95CC-455F-A77E-5F564A4B0B6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91866" y="5236412"/>
            <a:ext cx="2665412" cy="94473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Callout, caption, or other body copy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17D2AF-01F7-4C4D-8352-7FF3F4096F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491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74485F-0AEF-4ADE-92FD-76DBF598DC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98057" y="1117617"/>
            <a:ext cx="4951603" cy="51185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79655664-8D53-469A-9470-BA10065DF8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436" y="427603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Infographic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94ADB638-9FA7-4946-8522-D1782594FD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7436" y="1733092"/>
            <a:ext cx="4942026" cy="4007291"/>
          </a:xfrm>
        </p:spPr>
        <p:txBody>
          <a:bodyPr/>
          <a:lstStyle>
            <a:lvl1pPr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r>
              <a:rPr lang="en-US" dirty="0"/>
              <a:t> ex sed.</a:t>
            </a:r>
          </a:p>
          <a:p>
            <a:pPr lvl="1"/>
            <a:r>
              <a:rPr lang="en-US" dirty="0"/>
              <a:t>Ex </a:t>
            </a:r>
            <a:r>
              <a:rPr lang="en-US" dirty="0" err="1"/>
              <a:t>legere</a:t>
            </a:r>
            <a:r>
              <a:rPr lang="en-US" dirty="0"/>
              <a:t> </a:t>
            </a:r>
            <a:r>
              <a:rPr lang="en-US" dirty="0" err="1"/>
              <a:t>alternum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princepes</a:t>
            </a:r>
            <a:r>
              <a:rPr lang="en-US" dirty="0"/>
              <a:t> cu sea.</a:t>
            </a:r>
          </a:p>
          <a:p>
            <a:pPr lvl="2"/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elaboratet</a:t>
            </a:r>
            <a:r>
              <a:rPr lang="en-US" dirty="0"/>
              <a:t> et pro, lorem option has id.</a:t>
            </a:r>
          </a:p>
          <a:p>
            <a:pPr lvl="3"/>
            <a:r>
              <a:rPr lang="en-US" dirty="0"/>
              <a:t>Sit in </a:t>
            </a:r>
            <a:r>
              <a:rPr lang="en-US" dirty="0" err="1"/>
              <a:t>movet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</a:t>
            </a:r>
            <a:r>
              <a:rPr lang="en-US" dirty="0" err="1"/>
              <a:t>mentitum</a:t>
            </a:r>
            <a:r>
              <a:rPr lang="en-US" dirty="0"/>
              <a:t>, cum in </a:t>
            </a:r>
            <a:r>
              <a:rPr lang="en-US" dirty="0" err="1"/>
              <a:t>unum</a:t>
            </a:r>
            <a:r>
              <a:rPr lang="en-US" dirty="0"/>
              <a:t> </a:t>
            </a:r>
            <a:r>
              <a:rPr lang="en-US" dirty="0" err="1"/>
              <a:t>indoctum</a:t>
            </a:r>
            <a:r>
              <a:rPr lang="en-US" dirty="0"/>
              <a:t> </a:t>
            </a:r>
            <a:r>
              <a:rPr lang="en-US" dirty="0" err="1"/>
              <a:t>urbanitas</a:t>
            </a:r>
            <a:r>
              <a:rPr lang="en-US" dirty="0"/>
              <a:t>, at sed </a:t>
            </a:r>
            <a:r>
              <a:rPr lang="en-US" dirty="0" err="1"/>
              <a:t>assum</a:t>
            </a:r>
            <a:r>
              <a:rPr lang="en-US" dirty="0"/>
              <a:t> </a:t>
            </a:r>
            <a:r>
              <a:rPr lang="en-US" dirty="0" err="1"/>
              <a:t>paulo</a:t>
            </a:r>
            <a:r>
              <a:rPr lang="en-US" dirty="0"/>
              <a:t> commune.</a:t>
            </a:r>
          </a:p>
          <a:p>
            <a:pPr lvl="4"/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cu sed,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assueverit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per.</a:t>
            </a:r>
          </a:p>
        </p:txBody>
      </p:sp>
      <p:sp>
        <p:nvSpPr>
          <p:cNvPr id="13" name="Chart Placeholder 12">
            <a:extLst>
              <a:ext uri="{FF2B5EF4-FFF2-40B4-BE49-F238E27FC236}">
                <a16:creationId xmlns:a16="http://schemas.microsoft.com/office/drawing/2014/main" id="{9A63D19B-4B2E-444C-A116-88CB2624FBB5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6518275" y="710064"/>
            <a:ext cx="5394325" cy="503033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D40969-9179-C047-BF00-A8278D4B35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29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C2F9-C76C-46A3-A50B-306605AB8B18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5111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EF8C3D-63F3-42D9-B45F-6D6B7EACB1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98057" y="1117617"/>
            <a:ext cx="4951603" cy="51185"/>
          </a:xfrm>
          <a:prstGeom prst="rect">
            <a:avLst/>
          </a:prstGeom>
        </p:spPr>
      </p:pic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A6EF426F-942F-45BE-A72B-2DEA4C3425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436" y="427603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Infographic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F7EA0A-5699-4ADF-B93D-54857AC0FE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2700000">
            <a:off x="9113355" y="2266756"/>
            <a:ext cx="1768534" cy="8922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C1D0C3-F72F-4B9A-AEAD-746B3A092B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6438845" y="2631609"/>
            <a:ext cx="1768534" cy="8922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80EB42-6359-42D2-B90C-CF8B673B00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3500000">
            <a:off x="3700156" y="2889296"/>
            <a:ext cx="1768534" cy="8922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64E9EF-3D5C-4F2B-A5FA-E52703CDF8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95042" y="2443180"/>
            <a:ext cx="1768534" cy="892232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BC203AD-4CF0-4CBB-9781-168246A095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89146" y="2425647"/>
            <a:ext cx="863600" cy="1177925"/>
          </a:xfrm>
        </p:spPr>
        <p:txBody>
          <a:bodyPr>
            <a:noAutofit/>
          </a:bodyPr>
          <a:lstStyle>
            <a:lvl1pPr marL="0" indent="0" algn="ctr">
              <a:buNone/>
              <a:defRPr sz="9600" b="1">
                <a:solidFill>
                  <a:srgbClr val="2B1ED9"/>
                </a:solidFill>
              </a:defRPr>
            </a:lvl1pPr>
          </a:lstStyle>
          <a:p>
            <a:pPr lvl="0"/>
            <a:r>
              <a:rPr lang="en-US" b="1" dirty="0"/>
              <a:t>9</a:t>
            </a:r>
            <a:endParaRPr lang="en-US" dirty="0"/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5302AE9A-3BCF-4E29-B416-695983655E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13096" y="2427119"/>
            <a:ext cx="1528963" cy="1177925"/>
          </a:xfrm>
        </p:spPr>
        <p:txBody>
          <a:bodyPr>
            <a:noAutofit/>
          </a:bodyPr>
          <a:lstStyle>
            <a:lvl1pPr marL="0" indent="0" algn="ctr">
              <a:buNone/>
              <a:defRPr sz="9600" b="1">
                <a:solidFill>
                  <a:srgbClr val="2B1ED9"/>
                </a:solidFill>
              </a:defRPr>
            </a:lvl1pPr>
          </a:lstStyle>
          <a:p>
            <a:pPr lvl="0"/>
            <a:r>
              <a:rPr lang="en-US" b="1" dirty="0"/>
              <a:t>17</a:t>
            </a:r>
            <a:endParaRPr lang="en-US" dirty="0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B51E6595-4710-47FE-BB4E-BAB1B935F96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58630" y="2427119"/>
            <a:ext cx="1528963" cy="1177925"/>
          </a:xfrm>
        </p:spPr>
        <p:txBody>
          <a:bodyPr>
            <a:noAutofit/>
          </a:bodyPr>
          <a:lstStyle>
            <a:lvl1pPr marL="0" indent="0" algn="ctr">
              <a:buNone/>
              <a:defRPr sz="9600" b="1">
                <a:solidFill>
                  <a:srgbClr val="2B1ED9"/>
                </a:solidFill>
              </a:defRPr>
            </a:lvl1pPr>
          </a:lstStyle>
          <a:p>
            <a:pPr lvl="0"/>
            <a:r>
              <a:rPr lang="en-US" b="1" dirty="0"/>
              <a:t>36</a:t>
            </a:r>
            <a:endParaRPr lang="en-US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221B24B-D5B9-4375-9BB1-466C6C905B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39254" y="2425646"/>
            <a:ext cx="863600" cy="1177925"/>
          </a:xfrm>
        </p:spPr>
        <p:txBody>
          <a:bodyPr>
            <a:noAutofit/>
          </a:bodyPr>
          <a:lstStyle>
            <a:lvl1pPr marL="0" indent="0" algn="ctr">
              <a:buNone/>
              <a:defRPr sz="9600" b="1">
                <a:solidFill>
                  <a:srgbClr val="2B1ED9"/>
                </a:solidFill>
              </a:defRPr>
            </a:lvl1pPr>
          </a:lstStyle>
          <a:p>
            <a:pPr lvl="0"/>
            <a:r>
              <a:rPr lang="en-US" b="1" dirty="0"/>
              <a:t>2</a:t>
            </a:r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0153AA34-B0FD-4DC0-8C6F-E09E10C7E1E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86659" y="3653595"/>
            <a:ext cx="1881187" cy="541337"/>
          </a:xfrm>
        </p:spPr>
        <p:txBody>
          <a:bodyPr>
            <a:normAutofit/>
          </a:bodyPr>
          <a:lstStyle>
            <a:lvl1pPr marL="0" indent="0" algn="ctr">
              <a:buNone/>
              <a:defRPr sz="1200" b="1">
                <a:solidFill>
                  <a:srgbClr val="6D809C"/>
                </a:solidFill>
              </a:defRPr>
            </a:lvl1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endParaRPr lang="en-US" dirty="0"/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DE1256B8-04E3-4A74-AE71-1905ED27CE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40880" y="3653595"/>
            <a:ext cx="1881187" cy="541337"/>
          </a:xfrm>
        </p:spPr>
        <p:txBody>
          <a:bodyPr>
            <a:normAutofit/>
          </a:bodyPr>
          <a:lstStyle>
            <a:lvl1pPr marL="0" indent="0" algn="ctr">
              <a:buNone/>
              <a:defRPr sz="1200" b="1">
                <a:solidFill>
                  <a:srgbClr val="6D809C"/>
                </a:solidFill>
              </a:defRPr>
            </a:lvl1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endParaRPr lang="en-US" dirty="0"/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5F62437E-3378-4A78-ADFB-F9EEFFAE16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82517" y="3653595"/>
            <a:ext cx="1881187" cy="541337"/>
          </a:xfrm>
        </p:spPr>
        <p:txBody>
          <a:bodyPr>
            <a:normAutofit/>
          </a:bodyPr>
          <a:lstStyle>
            <a:lvl1pPr marL="0" indent="0" algn="ctr">
              <a:buNone/>
              <a:defRPr sz="1200" b="1">
                <a:solidFill>
                  <a:srgbClr val="6D809C"/>
                </a:solidFill>
              </a:defRPr>
            </a:lvl1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endParaRPr lang="en-US" dirty="0"/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1743FF1C-F0E0-4973-80B7-0617CED140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824154" y="3653595"/>
            <a:ext cx="1881187" cy="541337"/>
          </a:xfrm>
        </p:spPr>
        <p:txBody>
          <a:bodyPr>
            <a:normAutofit/>
          </a:bodyPr>
          <a:lstStyle>
            <a:lvl1pPr marL="0" indent="0" algn="ctr">
              <a:buNone/>
              <a:defRPr sz="1200" b="1">
                <a:solidFill>
                  <a:srgbClr val="6D809C"/>
                </a:solidFill>
              </a:defRPr>
            </a:lvl1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37A461C-E82B-BD42-9B9F-C22737B5517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6281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4358C2-B592-4E2D-A562-F3E67479FE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98057" y="1117617"/>
            <a:ext cx="4951603" cy="51185"/>
          </a:xfrm>
          <a:prstGeom prst="rect">
            <a:avLst/>
          </a:prstGeom>
        </p:spPr>
      </p:pic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001CEEE-F0D0-4EA7-B149-A53185B0BF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436" y="427603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Infographic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91252DC8-7098-4BCF-B826-610D2C6702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9159" y="1468526"/>
            <a:ext cx="6055151" cy="4594225"/>
          </a:xfrm>
        </p:spPr>
        <p:txBody>
          <a:bodyPr/>
          <a:lstStyle>
            <a:lvl1pPr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r>
              <a:rPr lang="en-US" dirty="0"/>
              <a:t> ex sed.</a:t>
            </a:r>
          </a:p>
          <a:p>
            <a:pPr lvl="1"/>
            <a:r>
              <a:rPr lang="en-US" dirty="0"/>
              <a:t>Ex </a:t>
            </a:r>
            <a:r>
              <a:rPr lang="en-US" dirty="0" err="1"/>
              <a:t>legere</a:t>
            </a:r>
            <a:r>
              <a:rPr lang="en-US" dirty="0"/>
              <a:t> </a:t>
            </a:r>
            <a:r>
              <a:rPr lang="en-US" dirty="0" err="1"/>
              <a:t>alternum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princepes</a:t>
            </a:r>
            <a:r>
              <a:rPr lang="en-US" dirty="0"/>
              <a:t> cu sea.</a:t>
            </a:r>
          </a:p>
          <a:p>
            <a:pPr lvl="2"/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elaboratet</a:t>
            </a:r>
            <a:r>
              <a:rPr lang="en-US" dirty="0"/>
              <a:t> et pro, lorem option has id.</a:t>
            </a:r>
          </a:p>
          <a:p>
            <a:pPr lvl="3"/>
            <a:r>
              <a:rPr lang="en-US" dirty="0"/>
              <a:t>Sit in </a:t>
            </a:r>
            <a:r>
              <a:rPr lang="en-US" dirty="0" err="1"/>
              <a:t>movet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</a:t>
            </a:r>
            <a:r>
              <a:rPr lang="en-US" dirty="0" err="1"/>
              <a:t>mentitum</a:t>
            </a:r>
            <a:r>
              <a:rPr lang="en-US" dirty="0"/>
              <a:t>, cum in </a:t>
            </a:r>
            <a:r>
              <a:rPr lang="en-US" dirty="0" err="1"/>
              <a:t>unum</a:t>
            </a:r>
            <a:r>
              <a:rPr lang="en-US" dirty="0"/>
              <a:t> </a:t>
            </a:r>
            <a:r>
              <a:rPr lang="en-US" dirty="0" err="1"/>
              <a:t>indoctum</a:t>
            </a:r>
            <a:r>
              <a:rPr lang="en-US" dirty="0"/>
              <a:t> </a:t>
            </a:r>
            <a:r>
              <a:rPr lang="en-US" dirty="0" err="1"/>
              <a:t>urbanitas</a:t>
            </a:r>
            <a:r>
              <a:rPr lang="en-US" dirty="0"/>
              <a:t>, at sed </a:t>
            </a:r>
            <a:r>
              <a:rPr lang="en-US" dirty="0" err="1"/>
              <a:t>assum</a:t>
            </a:r>
            <a:r>
              <a:rPr lang="en-US" dirty="0"/>
              <a:t> </a:t>
            </a:r>
            <a:r>
              <a:rPr lang="en-US" dirty="0" err="1"/>
              <a:t>paulo</a:t>
            </a:r>
            <a:r>
              <a:rPr lang="en-US" dirty="0"/>
              <a:t> commune.</a:t>
            </a:r>
          </a:p>
          <a:p>
            <a:pPr lvl="4"/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cu sed,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assueverit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per.</a:t>
            </a:r>
          </a:p>
        </p:txBody>
      </p:sp>
      <p:sp>
        <p:nvSpPr>
          <p:cNvPr id="10" name="Chart Placeholder 12">
            <a:extLst>
              <a:ext uri="{FF2B5EF4-FFF2-40B4-BE49-F238E27FC236}">
                <a16:creationId xmlns:a16="http://schemas.microsoft.com/office/drawing/2014/main" id="{F55C8266-7965-46DD-8B9A-4627A7E90BEB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904167" y="1468525"/>
            <a:ext cx="4791678" cy="45942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FBF87C-91AB-8E4B-B4E9-2C4E838889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93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2C3B69-7864-4697-9C8A-4FD69E857E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98057" y="1117617"/>
            <a:ext cx="4951603" cy="51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147C71-3563-4AC2-BEDA-967406328C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356BB0DC-7DBB-496E-9B5E-59997C8137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436" y="427603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Table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60A5F568-05C1-44EE-B80A-C6EBC94317A6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727075" y="1603375"/>
            <a:ext cx="7742238" cy="274320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able Placeholder 13">
            <a:extLst>
              <a:ext uri="{FF2B5EF4-FFF2-40B4-BE49-F238E27FC236}">
                <a16:creationId xmlns:a16="http://schemas.microsoft.com/office/drawing/2014/main" id="{BD371443-8FD5-402D-A59F-252F390FFE2B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27075" y="4602163"/>
            <a:ext cx="4130675" cy="15732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343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C2F9-C76C-46A3-A50B-306605AB8B18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787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C2F9-C76C-46A3-A50B-306605AB8B18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84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C2F9-C76C-46A3-A50B-306605AB8B18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358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C2F9-C76C-46A3-A50B-306605AB8B18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18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C2F9-C76C-46A3-A50B-306605AB8B18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811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C2F9-C76C-46A3-A50B-306605AB8B18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542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93C2F9-C76C-46A3-A50B-306605AB8B18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45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64" r:id="rId13"/>
    <p:sldLayoutId id="2147483665" r:id="rId14"/>
    <p:sldLayoutId id="2147483666" r:id="rId15"/>
    <p:sldLayoutId id="2147483650" r:id="rId16"/>
    <p:sldLayoutId id="2147483651" r:id="rId17"/>
    <p:sldLayoutId id="2147483652" r:id="rId18"/>
    <p:sldLayoutId id="2147483707" r:id="rId19"/>
    <p:sldLayoutId id="2147483708" r:id="rId20"/>
    <p:sldLayoutId id="2147483706" r:id="rId21"/>
    <p:sldLayoutId id="2147483709" r:id="rId22"/>
    <p:sldLayoutId id="2147483653" r:id="rId23"/>
    <p:sldLayoutId id="2147483654" r:id="rId24"/>
    <p:sldLayoutId id="2147483655" r:id="rId25"/>
    <p:sldLayoutId id="2147483656" r:id="rId26"/>
    <p:sldLayoutId id="2147483657" r:id="rId27"/>
    <p:sldLayoutId id="2147483658" r:id="rId28"/>
    <p:sldLayoutId id="2147483659" r:id="rId29"/>
    <p:sldLayoutId id="2147483660" r:id="rId30"/>
    <p:sldLayoutId id="2147483661" r:id="rId31"/>
    <p:sldLayoutId id="2147483662" r:id="rId3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scrapehero.com/how-to-prevent-getting-blacklisted-while-scraping/#:~:text=A%20user%20agent%20is%20a,the%20detection%20of%20a%20bot." TargetMode="Externa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BF68C5-2E5A-3741-8B13-7E52F177BE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Web Scraping Task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5E71B2-839B-AF45-B237-7F8A026E4F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PRATEEK KEERTHI</a:t>
            </a:r>
          </a:p>
          <a:p>
            <a:r>
              <a:rPr lang="en-US" dirty="0"/>
              <a:t>(Web Developer)</a:t>
            </a:r>
          </a:p>
        </p:txBody>
      </p:sp>
    </p:spTree>
    <p:extLst>
      <p:ext uri="{BB962C8B-B14F-4D97-AF65-F5344CB8AC3E}">
        <p14:creationId xmlns:p14="http://schemas.microsoft.com/office/powerpoint/2010/main" val="2477447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2C0BAE-565A-DB4F-825F-1C73CE7953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Scraping IV: Stock News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F12B5-992C-DD4F-8D28-CD49D7280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316" y="1347444"/>
            <a:ext cx="10448176" cy="4594225"/>
          </a:xfrm>
        </p:spPr>
        <p:txBody>
          <a:bodyPr/>
          <a:lstStyle/>
          <a:p>
            <a:r>
              <a:rPr lang="en-US" dirty="0"/>
              <a:t>Checking for company  </a:t>
            </a:r>
          </a:p>
          <a:p>
            <a:pPr marL="0" indent="0">
              <a:buNone/>
            </a:pPr>
            <a:r>
              <a:rPr lang="en-US" dirty="0"/>
              <a:t>   stock       </a:t>
            </a:r>
          </a:p>
          <a:p>
            <a:r>
              <a:rPr lang="en-US" dirty="0"/>
              <a:t>Scraped first two news </a:t>
            </a:r>
          </a:p>
          <a:p>
            <a:pPr marL="0" indent="0">
              <a:buNone/>
            </a:pPr>
            <a:r>
              <a:rPr lang="en-US" dirty="0"/>
              <a:t>   articles and relevant links</a:t>
            </a:r>
          </a:p>
          <a:p>
            <a:pPr marL="0" indent="0">
              <a:buNone/>
            </a:pPr>
            <a:r>
              <a:rPr lang="en-US" dirty="0"/>
              <a:t>   of it </a:t>
            </a:r>
          </a:p>
          <a:p>
            <a:r>
              <a:rPr lang="en-US" dirty="0"/>
              <a:t>Found the pattern for links</a:t>
            </a:r>
          </a:p>
          <a:p>
            <a:r>
              <a:rPr lang="en-US" dirty="0"/>
              <a:t>Used hierarchical method </a:t>
            </a:r>
          </a:p>
          <a:p>
            <a:pPr marL="0" indent="0">
              <a:buNone/>
            </a:pPr>
            <a:r>
              <a:rPr lang="en-US" dirty="0"/>
              <a:t>   for scraping news     </a:t>
            </a:r>
          </a:p>
          <a:p>
            <a:pPr marL="0" indent="0">
              <a:buNone/>
            </a:pPr>
            <a:r>
              <a:rPr lang="en-US" b="1" dirty="0"/>
              <a:t>Problems Faced:                      </a:t>
            </a:r>
          </a:p>
          <a:p>
            <a:r>
              <a:rPr lang="en-US" dirty="0"/>
              <a:t>News based on time                                                                         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4A8F49-62A0-45C0-AEA1-E151A4DD1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609" y="1335955"/>
            <a:ext cx="7292324" cy="404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803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210BA4-4D57-4E3A-A069-46C907200F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Stock News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43D3D-210B-40B6-85A7-F0E32416F4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316" y="1347444"/>
            <a:ext cx="9688521" cy="45942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7A81F9-3CE0-47D1-BEF0-6719E255E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567" y="2378558"/>
            <a:ext cx="7972844" cy="268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23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1AA621-B36E-4389-AD6C-2F5DA1159A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6316" y="458068"/>
            <a:ext cx="8461095" cy="877887"/>
          </a:xfrm>
        </p:spPr>
        <p:txBody>
          <a:bodyPr/>
          <a:lstStyle/>
          <a:p>
            <a:r>
              <a:rPr lang="en-US" dirty="0"/>
              <a:t>Scraping News from Google Finance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27B48-7749-493F-A5F0-570D0E2B98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316" y="1347444"/>
            <a:ext cx="10574786" cy="4926747"/>
          </a:xfrm>
        </p:spPr>
        <p:txBody>
          <a:bodyPr>
            <a:normAutofit/>
          </a:bodyPr>
          <a:lstStyle/>
          <a:p>
            <a:r>
              <a:rPr lang="en-US" dirty="0"/>
              <a:t> Initially, I had issues</a:t>
            </a:r>
          </a:p>
          <a:p>
            <a:pPr marL="0" indent="0">
              <a:buNone/>
            </a:pPr>
            <a:r>
              <a:rPr lang="en-US" dirty="0"/>
              <a:t>scraping data from Google </a:t>
            </a:r>
          </a:p>
          <a:p>
            <a:pPr marL="0" indent="0">
              <a:buNone/>
            </a:pPr>
            <a:r>
              <a:rPr lang="en-US" dirty="0"/>
              <a:t>Finance.</a:t>
            </a:r>
          </a:p>
          <a:p>
            <a:r>
              <a:rPr lang="en-US" dirty="0"/>
              <a:t>I read on forums that it</a:t>
            </a:r>
          </a:p>
          <a:p>
            <a:pPr marL="0" indent="0">
              <a:buNone/>
            </a:pPr>
            <a:r>
              <a:rPr lang="en-US" dirty="0"/>
              <a:t>wasn’t legal, so I found</a:t>
            </a:r>
          </a:p>
          <a:p>
            <a:pPr marL="0" indent="0">
              <a:buNone/>
            </a:pPr>
            <a:r>
              <a:rPr lang="en-US" dirty="0"/>
              <a:t>an interesting resource</a:t>
            </a:r>
          </a:p>
          <a:p>
            <a:pPr marL="0" indent="0">
              <a:buNone/>
            </a:pPr>
            <a:r>
              <a:rPr lang="en-US" dirty="0"/>
              <a:t>that helped me with the</a:t>
            </a:r>
          </a:p>
          <a:p>
            <a:pPr marL="0" indent="0">
              <a:buNone/>
            </a:pPr>
            <a:r>
              <a:rPr lang="en-US" dirty="0"/>
              <a:t>process.   </a:t>
            </a:r>
          </a:p>
          <a:p>
            <a:pPr marL="0" indent="0">
              <a:buNone/>
            </a:pPr>
            <a:r>
              <a:rPr lang="en-US" b="1" dirty="0"/>
              <a:t>Reference link:</a:t>
            </a:r>
            <a:r>
              <a:rPr lang="en-US" dirty="0"/>
              <a:t>  </a:t>
            </a:r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Scrape Hero</a:t>
            </a:r>
            <a:endParaRPr lang="en-US" sz="1600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51FAB4-485C-4A55-B721-BAA0D27ECC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205" y="1123150"/>
            <a:ext cx="7648996" cy="57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24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2C0BAE-565A-DB4F-825F-1C73CE7953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Express: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F12B5-992C-DD4F-8D28-CD49D7280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316" y="1347444"/>
            <a:ext cx="11315684" cy="5132729"/>
          </a:xfrm>
        </p:spPr>
        <p:txBody>
          <a:bodyPr/>
          <a:lstStyle/>
          <a:p>
            <a:r>
              <a:rPr lang="en-US" dirty="0"/>
              <a:t>Fetched data from the </a:t>
            </a:r>
            <a:r>
              <a:rPr lang="en-US" dirty="0" err="1"/>
              <a:t>mysql</a:t>
            </a:r>
            <a:r>
              <a:rPr lang="en-US" dirty="0"/>
              <a:t> and </a:t>
            </a:r>
          </a:p>
          <a:p>
            <a:pPr marL="0" indent="0">
              <a:buNone/>
            </a:pPr>
            <a:r>
              <a:rPr lang="en-US" dirty="0"/>
              <a:t>used express server to generate </a:t>
            </a:r>
            <a:r>
              <a:rPr lang="en-US" dirty="0" err="1"/>
              <a:t>api</a:t>
            </a:r>
            <a:r>
              <a:rPr lang="en-US" dirty="0"/>
              <a:t> </a:t>
            </a: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ABB5C78-94F9-4C94-B94E-516F26034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71" y="2881860"/>
            <a:ext cx="5261723" cy="2962688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E5BA15-4062-4185-97AF-D0F6FC68BC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44" y="3429000"/>
            <a:ext cx="6241529" cy="3392491"/>
          </a:xfrm>
          <a:prstGeom prst="rect">
            <a:avLst/>
          </a:prstGeom>
        </p:spPr>
      </p:pic>
      <p:pic>
        <p:nvPicPr>
          <p:cNvPr id="11" name="Picture 10" descr="A picture containing bird&#10;&#10;Description automatically generated">
            <a:extLst>
              <a:ext uri="{FF2B5EF4-FFF2-40B4-BE49-F238E27FC236}">
                <a16:creationId xmlns:a16="http://schemas.microsoft.com/office/drawing/2014/main" id="{6072D4A5-D25C-4C0D-B286-9E4431A6E9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44" y="1599952"/>
            <a:ext cx="5571540" cy="157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621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2C0BAE-565A-DB4F-825F-1C73CE7953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Future Proposals: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F12B5-992C-DD4F-8D28-CD49D7280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316" y="1347444"/>
            <a:ext cx="10884275" cy="5179965"/>
          </a:xfrm>
        </p:spPr>
        <p:txBody>
          <a:bodyPr>
            <a:norm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Using Python, I wanted to generate visualizations for the data stored in MySQL database.</a:t>
            </a:r>
          </a:p>
          <a:p>
            <a:r>
              <a:rPr lang="en-US" dirty="0">
                <a:sym typeface="Wingdings" panose="05000000000000000000" pitchFamily="2" charset="2"/>
              </a:rPr>
              <a:t>Try to identify the correlation between the news and the stock price for that day.</a:t>
            </a:r>
          </a:p>
          <a:p>
            <a:r>
              <a:rPr lang="en-US" dirty="0">
                <a:sym typeface="Wingdings" panose="05000000000000000000" pitchFamily="2" charset="2"/>
              </a:rPr>
              <a:t>Make predictions for the stock in future using Machine Learning.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5AF6B88-77A6-4399-B8A1-B25AC3D72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78" y="3080825"/>
            <a:ext cx="10260606" cy="345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51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133991-52AE-4D85-8E34-66255C2A81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Solution when working in a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564610-5098-47C7-8E01-50903BDE24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316" y="1347444"/>
            <a:ext cx="10209026" cy="4594225"/>
          </a:xfrm>
        </p:spPr>
        <p:txBody>
          <a:bodyPr/>
          <a:lstStyle/>
          <a:p>
            <a:r>
              <a:rPr lang="en-US" dirty="0"/>
              <a:t>Divide the tasks between two major teams – Front End and Back End.</a:t>
            </a:r>
          </a:p>
          <a:p>
            <a:r>
              <a:rPr lang="en-US" dirty="0"/>
              <a:t>Front End team works on retrieving the data from the API and displaying on a UI.</a:t>
            </a:r>
          </a:p>
          <a:p>
            <a:r>
              <a:rPr lang="en-US" dirty="0"/>
              <a:t>Back End team can be further divided to two teams – one team works on designing the database and generating APIs.</a:t>
            </a:r>
          </a:p>
          <a:p>
            <a:r>
              <a:rPr lang="en-US" dirty="0"/>
              <a:t>The other team scrapes the data from the available resources and store it in a database team. This team could work as a Database Management Team.</a:t>
            </a:r>
          </a:p>
          <a:p>
            <a:r>
              <a:rPr lang="en-US" dirty="0"/>
              <a:t>If you consider future proposals, an additional team is required. This team will be working on machine learning part where they have to predict the stocks and also analyze the trends.</a:t>
            </a:r>
          </a:p>
        </p:txBody>
      </p:sp>
    </p:spTree>
    <p:extLst>
      <p:ext uri="{BB962C8B-B14F-4D97-AF65-F5344CB8AC3E}">
        <p14:creationId xmlns:p14="http://schemas.microsoft.com/office/powerpoint/2010/main" val="3761909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6C991-087E-A245-B791-A24774DBC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C32C4-205A-1C4D-8BAB-C7B2A59A2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</a:t>
            </a:r>
            <a:r>
              <a:rPr lang="en-US" sz="4000" dirty="0"/>
              <a:t>Print(“Any Questions…?”)</a:t>
            </a:r>
          </a:p>
          <a:p>
            <a:pPr marL="0" indent="0">
              <a:buNone/>
            </a:pPr>
            <a:r>
              <a:rPr lang="en-US" dirty="0"/>
              <a:t>                                          </a:t>
            </a:r>
          </a:p>
          <a:p>
            <a:pPr marL="0" indent="0">
              <a:buNone/>
            </a:pPr>
            <a:r>
              <a:rPr lang="en-US" dirty="0"/>
              <a:t>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236410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D7660E-DD36-43B1-8019-015D934BF6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Initial Understanding of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E1E735-DF03-4480-8F5B-5BAF003C45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Scrape the data from the given resources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Store the data in the database tables based on the outputs expected</a:t>
            </a:r>
          </a:p>
          <a:p>
            <a:endParaRPr lang="en-US" dirty="0"/>
          </a:p>
          <a:p>
            <a:r>
              <a:rPr lang="en-US" dirty="0"/>
              <a:t>Generate API’s for displaying the data that is stored in the database</a:t>
            </a:r>
          </a:p>
        </p:txBody>
      </p:sp>
    </p:spTree>
    <p:extLst>
      <p:ext uri="{BB962C8B-B14F-4D97-AF65-F5344CB8AC3E}">
        <p14:creationId xmlns:p14="http://schemas.microsoft.com/office/powerpoint/2010/main" val="4053647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2C0BAE-565A-DB4F-825F-1C73CE7953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Project Implementation  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F12B5-992C-DD4F-8D28-CD49D7280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316" y="1491175"/>
            <a:ext cx="10349702" cy="445049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EEC05C-4843-4475-8C53-847DEE439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82" y="1737749"/>
            <a:ext cx="10147495" cy="395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02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2C0BAE-565A-DB4F-825F-1C73CE7953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Database Schema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F12B5-992C-DD4F-8D28-CD49D7280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316" y="1347444"/>
            <a:ext cx="10251229" cy="45942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DC4DBAD9-85F9-4F48-9769-92AE4E262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170" y="1347444"/>
            <a:ext cx="8294652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5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2C0BAE-565A-DB4F-825F-1C73CE7953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6316" y="458068"/>
            <a:ext cx="8461095" cy="877887"/>
          </a:xfrm>
        </p:spPr>
        <p:txBody>
          <a:bodyPr/>
          <a:lstStyle/>
          <a:p>
            <a:r>
              <a:rPr lang="en-US" dirty="0"/>
              <a:t>Scraping I: Categories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F12B5-992C-DD4F-8D28-CD49D7280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316" y="1347444"/>
            <a:ext cx="10307499" cy="481420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Scraped all the categories from the </a:t>
            </a:r>
          </a:p>
          <a:p>
            <a:pPr marL="0" indent="0">
              <a:buNone/>
            </a:pPr>
            <a:r>
              <a:rPr lang="en-US" dirty="0"/>
              <a:t>website using </a:t>
            </a:r>
            <a:r>
              <a:rPr lang="en-US" dirty="0" err="1"/>
              <a:t>BeautifulSoup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and made into a list.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Created database connection             </a:t>
            </a:r>
          </a:p>
          <a:p>
            <a:pPr marL="0" indent="0">
              <a:buNone/>
            </a:pPr>
            <a:r>
              <a:rPr lang="en-US" dirty="0"/>
              <a:t>later pushed it into table named </a:t>
            </a:r>
          </a:p>
          <a:p>
            <a:pPr marL="0" indent="0">
              <a:buNone/>
            </a:pPr>
            <a:r>
              <a:rPr lang="en-US" dirty="0"/>
              <a:t>‘Categories’.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Packages Used:</a:t>
            </a:r>
          </a:p>
          <a:p>
            <a:r>
              <a:rPr lang="en-US" dirty="0" err="1"/>
              <a:t>BeautifulSoup</a:t>
            </a:r>
            <a:endParaRPr lang="en-US" dirty="0"/>
          </a:p>
          <a:p>
            <a:r>
              <a:rPr lang="en-US" dirty="0" err="1"/>
              <a:t>mysql.connector</a:t>
            </a:r>
            <a:r>
              <a:rPr lang="en-US" dirty="0"/>
              <a:t>                                                       </a:t>
            </a:r>
          </a:p>
        </p:txBody>
      </p:sp>
      <p:pic>
        <p:nvPicPr>
          <p:cNvPr id="7" name="Picture 6" descr="A screen shot of a social media post&#10;&#10;Description automatically generated">
            <a:extLst>
              <a:ext uri="{FF2B5EF4-FFF2-40B4-BE49-F238E27FC236}">
                <a16:creationId xmlns:a16="http://schemas.microsoft.com/office/drawing/2014/main" id="{44A0EC75-C9A4-464F-9E07-E27D971A0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81" y="898081"/>
            <a:ext cx="4858329" cy="1826640"/>
          </a:xfrm>
          <a:prstGeom prst="rect">
            <a:avLst/>
          </a:prstGeom>
        </p:spPr>
      </p:pic>
      <p:pic>
        <p:nvPicPr>
          <p:cNvPr id="9" name="Picture 8" descr="A picture containing screen, monitor, sitting, room&#10;&#10;Description automatically generated">
            <a:extLst>
              <a:ext uri="{FF2B5EF4-FFF2-40B4-BE49-F238E27FC236}">
                <a16:creationId xmlns:a16="http://schemas.microsoft.com/office/drawing/2014/main" id="{E5019038-FCE6-4543-AE1F-107A9F1E1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81" y="4571422"/>
            <a:ext cx="5058481" cy="168616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0F2FEB-CADB-4D89-A2CB-039B9AFC4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81" y="2949937"/>
            <a:ext cx="5625249" cy="13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239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2C0BAE-565A-DB4F-825F-1C73CE7953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6316" y="458068"/>
            <a:ext cx="8461095" cy="877887"/>
          </a:xfrm>
        </p:spPr>
        <p:txBody>
          <a:bodyPr/>
          <a:lstStyle/>
          <a:p>
            <a:r>
              <a:rPr lang="en-US" dirty="0"/>
              <a:t>Scraping II: Company Names, Stocks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F12B5-992C-DD4F-8D28-CD49D7280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316" y="1347444"/>
            <a:ext cx="10391906" cy="4940814"/>
          </a:xfrm>
        </p:spPr>
        <p:txBody>
          <a:bodyPr>
            <a:noAutofit/>
          </a:bodyPr>
          <a:lstStyle/>
          <a:p>
            <a:r>
              <a:rPr lang="en-US" dirty="0"/>
              <a:t>Scraped the companies and </a:t>
            </a:r>
          </a:p>
          <a:p>
            <a:pPr marL="0" indent="0">
              <a:buNone/>
            </a:pPr>
            <a:r>
              <a:rPr lang="en-US" dirty="0"/>
              <a:t>stored them in a dictionary format</a:t>
            </a:r>
          </a:p>
          <a:p>
            <a:pPr marL="0" indent="0">
              <a:buNone/>
            </a:pPr>
            <a:r>
              <a:rPr lang="en-US" dirty="0"/>
              <a:t>of “</a:t>
            </a:r>
            <a:r>
              <a:rPr lang="en-US" dirty="0" err="1"/>
              <a:t>category”:”company</a:t>
            </a:r>
            <a:r>
              <a:rPr lang="en-US" dirty="0"/>
              <a:t>”</a:t>
            </a:r>
          </a:p>
          <a:p>
            <a:r>
              <a:rPr lang="en-US" dirty="0"/>
              <a:t>Inserted companies into </a:t>
            </a:r>
          </a:p>
          <a:p>
            <a:pPr marL="0" indent="0">
              <a:buNone/>
            </a:pPr>
            <a:r>
              <a:rPr lang="en-US" dirty="0"/>
              <a:t>companies table</a:t>
            </a:r>
          </a:p>
          <a:p>
            <a:pPr marL="0" indent="0">
              <a:buNone/>
            </a:pPr>
            <a:r>
              <a:rPr lang="en-US" b="1" dirty="0"/>
              <a:t>Problems Faced:</a:t>
            </a:r>
          </a:p>
          <a:p>
            <a:r>
              <a:rPr lang="en-US" dirty="0"/>
              <a:t>Stock symbols:</a:t>
            </a:r>
          </a:p>
          <a:p>
            <a:pPr marL="0" indent="0">
              <a:buNone/>
            </a:pPr>
            <a:r>
              <a:rPr lang="en-US" dirty="0"/>
              <a:t>Parent company stocks</a:t>
            </a:r>
          </a:p>
          <a:p>
            <a:pPr marL="0" indent="0">
              <a:buNone/>
            </a:pPr>
            <a:r>
              <a:rPr lang="en-US" b="1" dirty="0"/>
              <a:t>Can Use:</a:t>
            </a:r>
          </a:p>
          <a:p>
            <a:r>
              <a:rPr lang="en-US" dirty="0"/>
              <a:t>Screener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       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D71619-3894-4DBE-B3B5-90ADCC195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70" y="1335955"/>
            <a:ext cx="5773013" cy="1125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F6B588-DB3B-404B-B77D-0D98D7C37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466" y="2610217"/>
            <a:ext cx="6490466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168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B9FFAD-16D6-442D-A3FA-A46665A268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Screener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F16DA-02CB-4B3A-8ED7-234FD32B31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316" y="1347444"/>
            <a:ext cx="10615601" cy="4594225"/>
          </a:xfrm>
        </p:spPr>
        <p:txBody>
          <a:bodyPr/>
          <a:lstStyle/>
          <a:p>
            <a:r>
              <a:rPr lang="en-US" dirty="0"/>
              <a:t>Private firms who make database for companies and their stock symbols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1EF97B-F094-4A8E-89C4-81696D5E4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805" y="2541029"/>
            <a:ext cx="4744112" cy="3077004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744913-E82E-48C3-A1D1-731BE5B0C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3" y="2217393"/>
            <a:ext cx="507274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185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2C0BAE-565A-DB4F-825F-1C73CE7953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6316" y="458068"/>
            <a:ext cx="8295819" cy="877887"/>
          </a:xfrm>
        </p:spPr>
        <p:txBody>
          <a:bodyPr/>
          <a:lstStyle/>
          <a:p>
            <a:r>
              <a:rPr lang="en-US" dirty="0"/>
              <a:t>Scraping III: Stock Price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F12B5-992C-DD4F-8D28-CD49D7280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316" y="1347444"/>
            <a:ext cx="10321567" cy="5052488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/>
              <a:t>Checked if the company had a </a:t>
            </a:r>
          </a:p>
          <a:p>
            <a:pPr marL="0" indent="0">
              <a:buNone/>
            </a:pPr>
            <a:r>
              <a:rPr lang="en-US" sz="2800" dirty="0"/>
              <a:t>stock or not   </a:t>
            </a:r>
          </a:p>
          <a:p>
            <a:r>
              <a:rPr lang="en-US" sz="2800" dirty="0"/>
              <a:t>Found a generalized pattern for </a:t>
            </a:r>
          </a:p>
          <a:p>
            <a:pPr marL="0" indent="0">
              <a:buNone/>
            </a:pPr>
            <a:r>
              <a:rPr lang="en-US" sz="2800" dirty="0"/>
              <a:t>searching</a:t>
            </a:r>
          </a:p>
          <a:p>
            <a:r>
              <a:rPr lang="en-US" sz="2800" dirty="0"/>
              <a:t>Inserted Stock price into table</a:t>
            </a:r>
          </a:p>
          <a:p>
            <a:r>
              <a:rPr lang="en-US" sz="2800" dirty="0"/>
              <a:t>To store continuous data for </a:t>
            </a:r>
          </a:p>
          <a:p>
            <a:pPr marL="0" indent="0">
              <a:buNone/>
            </a:pPr>
            <a:r>
              <a:rPr lang="en-US" sz="2800" dirty="0"/>
              <a:t>stock price used packages:</a:t>
            </a:r>
          </a:p>
          <a:p>
            <a:pPr marL="0" indent="0">
              <a:buNone/>
            </a:pPr>
            <a:r>
              <a:rPr lang="en-US" sz="2800" i="1" dirty="0"/>
              <a:t>Time, Scheduler Package                                                                                          </a:t>
            </a:r>
          </a:p>
          <a:p>
            <a:pPr marL="0" indent="0">
              <a:buNone/>
            </a:pPr>
            <a:r>
              <a:rPr lang="en-US" sz="2800" dirty="0"/>
              <a:t> </a:t>
            </a:r>
          </a:p>
          <a:p>
            <a:pPr marL="0" indent="0">
              <a:buNone/>
            </a:pPr>
            <a:r>
              <a:rPr lang="en-US" sz="2800" b="1" dirty="0"/>
              <a:t>Methods used:</a:t>
            </a:r>
          </a:p>
          <a:p>
            <a:r>
              <a:rPr lang="en-US" sz="2800" dirty="0"/>
              <a:t>Hierarchical approach</a:t>
            </a:r>
          </a:p>
          <a:p>
            <a:r>
              <a:rPr lang="en-US" sz="2800" dirty="0"/>
              <a:t>Patterns in link </a:t>
            </a:r>
          </a:p>
          <a:p>
            <a:pPr marL="0" indent="0">
              <a:buNone/>
            </a:pPr>
            <a:r>
              <a:rPr lang="en-US" sz="2800" dirty="0"/>
              <a:t>                                                     </a:t>
            </a:r>
          </a:p>
          <a:p>
            <a:pPr marL="0" indent="0">
              <a:buNone/>
            </a:pPr>
            <a:r>
              <a:rPr lang="en-US" dirty="0"/>
              <a:t>                                                                                                   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F6C96B-81A4-4317-A261-FEA73BA39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707" y="1195754"/>
            <a:ext cx="6801733" cy="3263705"/>
          </a:xfrm>
          <a:prstGeom prst="rect">
            <a:avLst/>
          </a:prstGeom>
        </p:spPr>
      </p:pic>
      <p:pic>
        <p:nvPicPr>
          <p:cNvPr id="9" name="Picture 8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2B5DAC3D-0EA2-45CD-A026-4628A7E1F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225" y="4761914"/>
            <a:ext cx="3512522" cy="181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715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6DB11D-F067-40CA-AFE4-8632D791E7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Stock Price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5D121-EDB2-4843-857A-6D09CFE721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6B3871-C69A-45EC-BABA-A8693ABD3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788" y="1959331"/>
            <a:ext cx="5626834" cy="335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74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1607</TotalTime>
  <Words>474</Words>
  <Application>Microsoft Office PowerPoint</Application>
  <PresentationFormat>Widescreen</PresentationFormat>
  <Paragraphs>97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Austin Manganiello</dc:creator>
  <cp:lastModifiedBy>Prateek Keerthi</cp:lastModifiedBy>
  <cp:revision>113</cp:revision>
  <dcterms:created xsi:type="dcterms:W3CDTF">2018-11-06T18:12:13Z</dcterms:created>
  <dcterms:modified xsi:type="dcterms:W3CDTF">2020-07-17T01:14:04Z</dcterms:modified>
</cp:coreProperties>
</file>